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FF"/>
    <a:srgbClr val="0668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2488B5-F2E0-45F8-8460-D190E9803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B9A3FC2-F0CA-4EF2-81C0-C43631D07B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B20C43B-2BB6-4180-A56D-602BCBC4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9A5223-C7F4-436C-822A-660BBE10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88513DC-253F-4795-9589-5D6231A6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7990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951615-C30A-4155-A562-FC1D9DC04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073EF72-C0FB-4BBF-9929-F7178E9F7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5C3D0B2-F623-4E5B-AD0E-9B386B670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8588A8-CCE7-4107-B192-E8EB8632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980A55-E314-4AFC-AE0C-C70DF8C32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706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7C62FF3-4F23-4AF3-B30D-CE12B85F2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F1D7091-D9D5-4DC9-8CCC-65568C72AA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AE3DFA-9D78-4751-8F48-FB16EB61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263646-71AC-4744-83E4-0B40FB453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0399DBE-8A2E-464A-B4B7-E1AAE923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373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5FE132-BA47-4F08-992D-B2971A6B7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98F32E-F6F6-47E2-AB32-7B47902B9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ED61186-1E71-48E8-B1EE-AEB5FF48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82A6C22-8A07-4DB5-8D58-E467CE0CB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6ADFF4-B7CE-410F-8B1D-2D33F66B6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78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2CC914-3806-4FCD-A3F4-8D53C02F5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9A1D010-01B5-4175-9EB0-BDCCC564C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DE22EE9-F5BD-4395-8C03-81281AB04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03FF33-9EF6-4B44-80B0-BA5EEF78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7A6FD2-776E-4A68-A22E-8CF1E9362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892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DC4AED-935F-43FB-B6C2-89B489A44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7F86FE-3D84-4516-AF4B-70A5456EF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39F2073-607B-4F47-9A0F-50E3DCC733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74FEDBD-A86D-4CC4-9E56-0D661E4B3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B759D87-AD26-43BF-AD09-1A322307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03B6BB9-D807-4B8E-85FF-E1AA48CC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83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A1C9125-D944-467F-B151-569915CA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6BD937E-8B05-4DB6-9274-5F41CFE9F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5476A64-032A-489D-80A8-D0E326A25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726A50A-8244-434B-A847-28D0F0D312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791B575-9E29-4784-96E4-DB355D0095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C758B32-6A16-4159-922A-5F336881B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2A90425E-ADAC-45BA-BE39-3DD394CB7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34FC900-89FD-4F3A-B40A-C2D666D7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430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5B4600-11A6-49DA-A03A-A4128021D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73F41E5-0805-47E6-8A6E-8AE28B9B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F7FDD41-E70F-4C3D-A36C-2AABF8782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883764-ABDA-4ACF-AE6B-2D8D06CC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736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6666CB5-12CF-4F34-975F-9F8AF6F9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10058F1-427E-4CB9-B205-892C4056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E46C0E2-50D2-4678-8982-EA1FF9AA2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68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F4F602-3461-4D6C-9B29-AF7670154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B977F92-66AA-424C-B9C6-A6B1DD092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671F9B4-3035-456F-8C0C-866B53941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91EBBBD-B438-40D8-9577-837C3B20F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7EA876-583C-4294-9FA0-BEB23D93A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8842A72-813E-4059-B8CF-8A5CF7E9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613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6DF0DD-DE6A-45D0-9C20-56DDBA267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4D4F2E1-743B-47B2-A4A1-76020A6F74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5ABBA59-2604-4734-8EA6-C53146003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65DCDDA-D4E8-4145-864B-02DBD93E4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5710541-4A7E-4214-BEC8-3EE6E63F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DA44A55-F799-4889-8E17-34CDFDFF9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99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FFFFFF">
                <a:alpha val="0"/>
                <a:lumMod val="0"/>
                <a:lumOff val="100000"/>
              </a:srgbClr>
            </a:gs>
            <a:gs pos="15000">
              <a:srgbClr val="06684D">
                <a:lumMod val="90000"/>
                <a:lumOff val="10000"/>
                <a:alpha val="70000"/>
              </a:srgbClr>
            </a:gs>
            <a:gs pos="0">
              <a:srgbClr val="06684D">
                <a:lumMod val="90000"/>
                <a:lumOff val="10000"/>
                <a:alpha val="80000"/>
              </a:srgbClr>
            </a:gs>
            <a:gs pos="100000">
              <a:srgbClr val="FFFFFF">
                <a:alpha val="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241BB85-C0F0-4DF9-A5B6-81A17CB41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DDDD346-3E62-4B4F-B105-8FDC22FAA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291E58-7DBC-4EF3-B60A-36F48F683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5C827-CBC9-4D4F-A505-1F6BC869973F}" type="datetimeFigureOut">
              <a:rPr lang="zh-TW" altLang="en-US" smtClean="0"/>
              <a:t>2023/9/15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753681-A631-4EC4-A637-9E8AF7DE2E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B76738-CD7C-45CA-9103-664F5C7EB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D581C-03F3-4AE3-AFE6-6AC2460A241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2D7AC78-E26B-4E97-B0D4-DAEF72EC45E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161" y="-174611"/>
            <a:ext cx="2404633" cy="186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0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D4C849-F363-419C-A986-F4C7DF38B8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5EB6B92-9BCE-4454-BD59-AB9B6FE41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4262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佈景主題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廖 曼佑</dc:creator>
  <cp:lastModifiedBy>Microsoft Office User</cp:lastModifiedBy>
  <cp:revision>5</cp:revision>
  <dcterms:created xsi:type="dcterms:W3CDTF">2023-09-14T01:59:46Z</dcterms:created>
  <dcterms:modified xsi:type="dcterms:W3CDTF">2023-09-15T09:05:46Z</dcterms:modified>
</cp:coreProperties>
</file>